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0"/>
  </p:notesMasterIdLst>
  <p:sldIdLst>
    <p:sldId id="256" r:id="rId2"/>
    <p:sldId id="257" r:id="rId3"/>
    <p:sldId id="258" r:id="rId4"/>
    <p:sldId id="30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5" r:id="rId16"/>
    <p:sldId id="302" r:id="rId17"/>
    <p:sldId id="293" r:id="rId18"/>
    <p:sldId id="294" r:id="rId19"/>
    <p:sldId id="269" r:id="rId20"/>
    <p:sldId id="270" r:id="rId21"/>
    <p:sldId id="271" r:id="rId22"/>
    <p:sldId id="272" r:id="rId23"/>
    <p:sldId id="273" r:id="rId24"/>
    <p:sldId id="298" r:id="rId25"/>
    <p:sldId id="299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96" r:id="rId37"/>
    <p:sldId id="297" r:id="rId38"/>
    <p:sldId id="284" r:id="rId39"/>
    <p:sldId id="285" r:id="rId40"/>
    <p:sldId id="301" r:id="rId41"/>
    <p:sldId id="286" r:id="rId42"/>
    <p:sldId id="287" r:id="rId43"/>
    <p:sldId id="288" r:id="rId44"/>
    <p:sldId id="289" r:id="rId45"/>
    <p:sldId id="290" r:id="rId46"/>
    <p:sldId id="300" r:id="rId47"/>
    <p:sldId id="291" r:id="rId48"/>
    <p:sldId id="292" r:id="rId49"/>
  </p:sldIdLst>
  <p:sldSz cx="9144000" cy="5143500" type="screen16x9"/>
  <p:notesSz cx="6858000" cy="9144000"/>
  <p:embeddedFontLst>
    <p:embeddedFont>
      <p:font typeface="Muli" panose="020B0604020202020204" charset="0"/>
      <p:regular r:id="rId51"/>
      <p:bold r:id="rId52"/>
      <p:italic r:id="rId53"/>
      <p:boldItalic r:id="rId54"/>
    </p:embeddedFont>
    <p:embeddedFont>
      <p:font typeface="Nixie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213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910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08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3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6" name="Shape 1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9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Shape 1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68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5" name="Shape 1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9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43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7" name="Shape 1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04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Shape 1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Shape 1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4" name="Shape 1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78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1" name="Shape 1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48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Shape 1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9" name="Shape 1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019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76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3" name="Shape 1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507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73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7" name="Shape 1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6784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6" name="Shape 1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284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2" name="Shape 1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363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0" name="Shape 1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65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9" name="Shape 1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52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7" name="Shape 1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3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6" name="Shape 1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529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4" name="Shape 16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46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1" name="Shape 1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28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7" name="Shape 1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28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8" name="Shape 1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79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6" name="Shape 17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048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5" name="Shape 1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95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4" name="Shape 17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721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0" name="Shape 1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81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5" name="Shape 1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38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0" name="Shape 1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95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3" name="Shape 1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275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860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60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Shape 1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09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743200" y="2821003"/>
            <a:ext cx="56960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6" name="Shape 56"/>
          <p:cNvGrpSpPr/>
          <p:nvPr/>
        </p:nvGrpSpPr>
        <p:grpSpPr>
          <a:xfrm rot="10800000" flipH="1">
            <a:off x="421027" y="1677112"/>
            <a:ext cx="2064709" cy="1788689"/>
            <a:chOff x="4088875" y="1431100"/>
            <a:chExt cx="3293000" cy="2852775"/>
          </a:xfrm>
        </p:grpSpPr>
        <p:sp>
          <p:nvSpPr>
            <p:cNvPr id="57" name="Shape 57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Shape 104"/>
          <p:cNvSpPr/>
          <p:nvPr/>
        </p:nvSpPr>
        <p:spPr>
          <a:xfrm rot="10800000" flipH="1">
            <a:off x="66673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793850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Shape 108"/>
          <p:cNvGrpSpPr/>
          <p:nvPr/>
        </p:nvGrpSpPr>
        <p:grpSpPr>
          <a:xfrm>
            <a:off x="996358" y="1070667"/>
            <a:ext cx="351203" cy="324659"/>
            <a:chOff x="5975075" y="2327500"/>
            <a:chExt cx="420099" cy="388349"/>
          </a:xfrm>
        </p:grpSpPr>
        <p:sp>
          <p:nvSpPr>
            <p:cNvPr id="109" name="Shape 109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Shape 111"/>
          <p:cNvSpPr/>
          <p:nvPr/>
        </p:nvSpPr>
        <p:spPr>
          <a:xfrm>
            <a:off x="393600" y="3346626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305251" y="553855"/>
            <a:ext cx="247467" cy="392302"/>
            <a:chOff x="6718575" y="2318625"/>
            <a:chExt cx="256949" cy="407375"/>
          </a:xfrm>
        </p:grpSpPr>
        <p:sp>
          <p:nvSpPr>
            <p:cNvPr id="113" name="Shape 113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Shape 121"/>
          <p:cNvGrpSpPr/>
          <p:nvPr/>
        </p:nvGrpSpPr>
        <p:grpSpPr>
          <a:xfrm>
            <a:off x="1419983" y="3634330"/>
            <a:ext cx="342881" cy="350068"/>
            <a:chOff x="3951850" y="2985350"/>
            <a:chExt cx="407950" cy="416500"/>
          </a:xfrm>
        </p:grpSpPr>
        <p:sp>
          <p:nvSpPr>
            <p:cNvPr id="122" name="Shape 122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Shape 126"/>
          <p:cNvGrpSpPr/>
          <p:nvPr/>
        </p:nvGrpSpPr>
        <p:grpSpPr>
          <a:xfrm rot="10800000" flipH="1">
            <a:off x="-88362" y="302261"/>
            <a:ext cx="1034724" cy="895485"/>
            <a:chOff x="238125" y="1431100"/>
            <a:chExt cx="3296350" cy="2852775"/>
          </a:xfrm>
        </p:grpSpPr>
        <p:sp>
          <p:nvSpPr>
            <p:cNvPr id="127" name="Shape 127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Shape 209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 rot="10800000" flipH="1">
            <a:off x="-291323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019337" y="416705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Shape 214"/>
          <p:cNvGrpSpPr/>
          <p:nvPr/>
        </p:nvGrpSpPr>
        <p:grpSpPr>
          <a:xfrm>
            <a:off x="-50284" y="1452793"/>
            <a:ext cx="624842" cy="599375"/>
            <a:chOff x="5241175" y="4959100"/>
            <a:chExt cx="539775" cy="517775"/>
          </a:xfrm>
        </p:grpSpPr>
        <p:sp>
          <p:nvSpPr>
            <p:cNvPr id="215" name="Shape 2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Shape 221"/>
          <p:cNvSpPr/>
          <p:nvPr/>
        </p:nvSpPr>
        <p:spPr>
          <a:xfrm>
            <a:off x="47198" y="4430469"/>
            <a:ext cx="505230" cy="4595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 algn="ctr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5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451" name="Shape 14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224" name="Shape 224"/>
          <p:cNvGrpSpPr/>
          <p:nvPr/>
        </p:nvGrpSpPr>
        <p:grpSpPr>
          <a:xfrm rot="10800000" flipH="1">
            <a:off x="3692749" y="38248"/>
            <a:ext cx="1758132" cy="1523095"/>
            <a:chOff x="4088875" y="1431100"/>
            <a:chExt cx="3293000" cy="2852775"/>
          </a:xfrm>
        </p:grpSpPr>
        <p:sp>
          <p:nvSpPr>
            <p:cNvPr id="225" name="Shape 225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Shape 272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3602723" y="1360108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5278914" y="855277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Shape 276"/>
          <p:cNvGrpSpPr/>
          <p:nvPr/>
        </p:nvGrpSpPr>
        <p:grpSpPr>
          <a:xfrm>
            <a:off x="5549153" y="1029779"/>
            <a:ext cx="404639" cy="374057"/>
            <a:chOff x="5975075" y="2327500"/>
            <a:chExt cx="420099" cy="388349"/>
          </a:xfrm>
        </p:grpSpPr>
        <p:sp>
          <p:nvSpPr>
            <p:cNvPr id="277" name="Shape 277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Shape 279"/>
          <p:cNvSpPr/>
          <p:nvPr/>
        </p:nvSpPr>
        <p:spPr>
          <a:xfrm>
            <a:off x="3253021" y="113272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4380525" y="515192"/>
            <a:ext cx="382957" cy="607110"/>
            <a:chOff x="6718575" y="2318625"/>
            <a:chExt cx="256949" cy="407375"/>
          </a:xfrm>
        </p:grpSpPr>
        <p:sp>
          <p:nvSpPr>
            <p:cNvPr id="281" name="Shape 281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>
            <a:off x="3199463" y="902957"/>
            <a:ext cx="395017" cy="403296"/>
            <a:chOff x="3951850" y="2985350"/>
            <a:chExt cx="407950" cy="416500"/>
          </a:xfrm>
        </p:grpSpPr>
        <p:sp>
          <p:nvSpPr>
            <p:cNvPr id="290" name="Shape 290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Shape 294"/>
          <p:cNvGrpSpPr/>
          <p:nvPr/>
        </p:nvGrpSpPr>
        <p:grpSpPr>
          <a:xfrm rot="10800000" flipH="1">
            <a:off x="3920310" y="3981674"/>
            <a:ext cx="1303375" cy="1127987"/>
            <a:chOff x="238125" y="1431100"/>
            <a:chExt cx="3296350" cy="2852775"/>
          </a:xfrm>
        </p:grpSpPr>
        <p:sp>
          <p:nvSpPr>
            <p:cNvPr id="295" name="Shape 295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Shape 377"/>
          <p:cNvSpPr/>
          <p:nvPr/>
        </p:nvSpPr>
        <p:spPr>
          <a:xfrm rot="10800000" flipH="1">
            <a:off x="5010532" y="4576646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5133678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3101708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3530383" y="4576660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370703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Shape 382"/>
          <p:cNvGrpSpPr/>
          <p:nvPr/>
        </p:nvGrpSpPr>
        <p:grpSpPr>
          <a:xfrm>
            <a:off x="5772007" y="4056439"/>
            <a:ext cx="573941" cy="550549"/>
            <a:chOff x="5241175" y="4959100"/>
            <a:chExt cx="539775" cy="517775"/>
          </a:xfrm>
        </p:grpSpPr>
        <p:sp>
          <p:nvSpPr>
            <p:cNvPr id="383" name="Shape 38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Shape 389"/>
          <p:cNvSpPr/>
          <p:nvPr/>
        </p:nvSpPr>
        <p:spPr>
          <a:xfrm>
            <a:off x="3429207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393" name="Shape 393"/>
          <p:cNvGrpSpPr/>
          <p:nvPr/>
        </p:nvGrpSpPr>
        <p:grpSpPr>
          <a:xfrm rot="10800000" flipH="1">
            <a:off x="411206" y="245767"/>
            <a:ext cx="1322797" cy="1145959"/>
            <a:chOff x="4088875" y="1431100"/>
            <a:chExt cx="3293000" cy="2852775"/>
          </a:xfrm>
        </p:grpSpPr>
        <p:sp>
          <p:nvSpPr>
            <p:cNvPr id="394" name="Shape 394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Shape 441"/>
          <p:cNvGrpSpPr/>
          <p:nvPr/>
        </p:nvGrpSpPr>
        <p:grpSpPr>
          <a:xfrm rot="10800000" flipH="1">
            <a:off x="7663685" y="3682710"/>
            <a:ext cx="1034724" cy="895485"/>
            <a:chOff x="238125" y="1431100"/>
            <a:chExt cx="3296350" cy="2852775"/>
          </a:xfrm>
        </p:grpSpPr>
        <p:sp>
          <p:nvSpPr>
            <p:cNvPr id="442" name="Shape 442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Shape 524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 rot="10800000" flipH="1">
            <a:off x="327798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 rot="10800000" flipH="1">
            <a:off x="7821346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Shape 532"/>
          <p:cNvGrpSpPr/>
          <p:nvPr/>
        </p:nvGrpSpPr>
        <p:grpSpPr>
          <a:xfrm>
            <a:off x="1729783" y="61067"/>
            <a:ext cx="351203" cy="324659"/>
            <a:chOff x="5975075" y="2327500"/>
            <a:chExt cx="420099" cy="388349"/>
          </a:xfrm>
        </p:grpSpPr>
        <p:sp>
          <p:nvSpPr>
            <p:cNvPr id="533" name="Shape 533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Shape 535"/>
          <p:cNvSpPr/>
          <p:nvPr/>
        </p:nvSpPr>
        <p:spPr>
          <a:xfrm>
            <a:off x="203100" y="12701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8772688" y="446180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Shape 537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538" name="Shape 5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Shape 544"/>
          <p:cNvSpPr/>
          <p:nvPr/>
        </p:nvSpPr>
        <p:spPr>
          <a:xfrm>
            <a:off x="8081325" y="3153875"/>
            <a:ext cx="299951" cy="272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Shape 545"/>
          <p:cNvGrpSpPr/>
          <p:nvPr/>
        </p:nvGrpSpPr>
        <p:grpSpPr>
          <a:xfrm>
            <a:off x="904276" y="515192"/>
            <a:ext cx="382957" cy="607110"/>
            <a:chOff x="6718575" y="2318625"/>
            <a:chExt cx="256949" cy="407375"/>
          </a:xfrm>
        </p:grpSpPr>
        <p:sp>
          <p:nvSpPr>
            <p:cNvPr id="546" name="Shape 546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Shape 554"/>
          <p:cNvGrpSpPr/>
          <p:nvPr/>
        </p:nvGrpSpPr>
        <p:grpSpPr>
          <a:xfrm>
            <a:off x="335758" y="1840530"/>
            <a:ext cx="342881" cy="350068"/>
            <a:chOff x="3951850" y="2985350"/>
            <a:chExt cx="407950" cy="416500"/>
          </a:xfrm>
        </p:grpSpPr>
        <p:sp>
          <p:nvSpPr>
            <p:cNvPr id="555" name="Shape 555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Shape 560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561" name="Shape 561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Shape 608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/>
          <p:nvPr/>
        </p:nvSpPr>
        <p:spPr>
          <a:xfrm rot="10800000" flipH="1">
            <a:off x="503114" y="1161449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/>
          <p:nvPr/>
        </p:nvSpPr>
        <p:spPr>
          <a:xfrm rot="10800000" flipH="1">
            <a:off x="1208423" y="-131812"/>
            <a:ext cx="674398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Shape 612"/>
          <p:cNvGrpSpPr/>
          <p:nvPr/>
        </p:nvGrpSpPr>
        <p:grpSpPr>
          <a:xfrm rot="10800000" flipH="1">
            <a:off x="8218342" y="4123088"/>
            <a:ext cx="685310" cy="593091"/>
            <a:chOff x="238125" y="1431100"/>
            <a:chExt cx="3296350" cy="2852775"/>
          </a:xfrm>
        </p:grpSpPr>
        <p:sp>
          <p:nvSpPr>
            <p:cNvPr id="613" name="Shape 613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 rot="10800000" flipH="1">
            <a:off x="8763567" y="4485978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Shape 696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/>
          <p:nvPr/>
        </p:nvSpPr>
        <p:spPr>
          <a:xfrm rot="10800000" flipH="1">
            <a:off x="8322785" y="3628021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 rot="10800000" flipH="1">
            <a:off x="8763567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701" name="Shape 701"/>
          <p:cNvGrpSpPr/>
          <p:nvPr/>
        </p:nvGrpSpPr>
        <p:grpSpPr>
          <a:xfrm rot="10800000" flipH="1">
            <a:off x="411206" y="245767"/>
            <a:ext cx="1322797" cy="1145959"/>
            <a:chOff x="4088875" y="1431100"/>
            <a:chExt cx="3293000" cy="2852775"/>
          </a:xfrm>
        </p:grpSpPr>
        <p:sp>
          <p:nvSpPr>
            <p:cNvPr id="702" name="Shape 702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Shape 749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 rot="10800000" flipH="1">
            <a:off x="327798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3" name="Shape 753"/>
          <p:cNvGrpSpPr/>
          <p:nvPr/>
        </p:nvGrpSpPr>
        <p:grpSpPr>
          <a:xfrm>
            <a:off x="1729783" y="61067"/>
            <a:ext cx="351203" cy="324659"/>
            <a:chOff x="5975075" y="2327500"/>
            <a:chExt cx="420099" cy="388349"/>
          </a:xfrm>
        </p:grpSpPr>
        <p:sp>
          <p:nvSpPr>
            <p:cNvPr id="754" name="Shape 754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6" name="Shape 756"/>
          <p:cNvSpPr/>
          <p:nvPr/>
        </p:nvSpPr>
        <p:spPr>
          <a:xfrm>
            <a:off x="203100" y="12701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Shape 757"/>
          <p:cNvGrpSpPr/>
          <p:nvPr/>
        </p:nvGrpSpPr>
        <p:grpSpPr>
          <a:xfrm>
            <a:off x="904276" y="515192"/>
            <a:ext cx="382957" cy="607110"/>
            <a:chOff x="6718575" y="2318625"/>
            <a:chExt cx="256949" cy="407375"/>
          </a:xfrm>
        </p:grpSpPr>
        <p:sp>
          <p:nvSpPr>
            <p:cNvPr id="758" name="Shape 758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335758" y="1840530"/>
            <a:ext cx="342881" cy="350068"/>
            <a:chOff x="3951850" y="2985350"/>
            <a:chExt cx="407950" cy="416500"/>
          </a:xfrm>
        </p:grpSpPr>
        <p:sp>
          <p:nvSpPr>
            <p:cNvPr id="767" name="Shape 767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Shape 771"/>
          <p:cNvGrpSpPr/>
          <p:nvPr/>
        </p:nvGrpSpPr>
        <p:grpSpPr>
          <a:xfrm rot="10800000" flipH="1">
            <a:off x="7663685" y="3682710"/>
            <a:ext cx="1034724" cy="895485"/>
            <a:chOff x="238125" y="1431100"/>
            <a:chExt cx="3296350" cy="2852775"/>
          </a:xfrm>
        </p:grpSpPr>
        <p:sp>
          <p:nvSpPr>
            <p:cNvPr id="772" name="Shape 772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Shape 854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Shape 855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 rot="10800000" flipH="1">
            <a:off x="7821346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8772688" y="446180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Shape 859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60" name="Shape 86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Shape 866"/>
          <p:cNvSpPr/>
          <p:nvPr/>
        </p:nvSpPr>
        <p:spPr>
          <a:xfrm>
            <a:off x="8081325" y="3153875"/>
            <a:ext cx="299951" cy="272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 rtl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0" name="Shape 870"/>
          <p:cNvSpPr txBox="1">
            <a:spLocks noGrp="1"/>
          </p:cNvSpPr>
          <p:nvPr>
            <p:ph type="body" idx="2"/>
          </p:nvPr>
        </p:nvSpPr>
        <p:spPr>
          <a:xfrm>
            <a:off x="4020971" y="2380900"/>
            <a:ext cx="217680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1" name="Shape 871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872" name="Shape 872"/>
          <p:cNvGrpSpPr/>
          <p:nvPr/>
        </p:nvGrpSpPr>
        <p:grpSpPr>
          <a:xfrm rot="10800000" flipH="1">
            <a:off x="411206" y="245767"/>
            <a:ext cx="1322797" cy="1145959"/>
            <a:chOff x="4088875" y="1431100"/>
            <a:chExt cx="3293000" cy="2852775"/>
          </a:xfrm>
        </p:grpSpPr>
        <p:sp>
          <p:nvSpPr>
            <p:cNvPr id="873" name="Shape 873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Shape 920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 rot="10800000" flipH="1">
            <a:off x="327798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4" name="Shape 924"/>
          <p:cNvGrpSpPr/>
          <p:nvPr/>
        </p:nvGrpSpPr>
        <p:grpSpPr>
          <a:xfrm>
            <a:off x="1729783" y="61067"/>
            <a:ext cx="351203" cy="324659"/>
            <a:chOff x="5975075" y="2327500"/>
            <a:chExt cx="420099" cy="388349"/>
          </a:xfrm>
        </p:grpSpPr>
        <p:sp>
          <p:nvSpPr>
            <p:cNvPr id="925" name="Shape 925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Shape 927"/>
          <p:cNvSpPr/>
          <p:nvPr/>
        </p:nvSpPr>
        <p:spPr>
          <a:xfrm>
            <a:off x="203100" y="12701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Shape 928"/>
          <p:cNvGrpSpPr/>
          <p:nvPr/>
        </p:nvGrpSpPr>
        <p:grpSpPr>
          <a:xfrm>
            <a:off x="904276" y="515192"/>
            <a:ext cx="382957" cy="607110"/>
            <a:chOff x="6718575" y="2318625"/>
            <a:chExt cx="256949" cy="407375"/>
          </a:xfrm>
        </p:grpSpPr>
        <p:sp>
          <p:nvSpPr>
            <p:cNvPr id="929" name="Shape 929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Shape 937"/>
          <p:cNvGrpSpPr/>
          <p:nvPr/>
        </p:nvGrpSpPr>
        <p:grpSpPr>
          <a:xfrm>
            <a:off x="335758" y="1840530"/>
            <a:ext cx="342881" cy="350068"/>
            <a:chOff x="3951850" y="2985350"/>
            <a:chExt cx="407950" cy="416500"/>
          </a:xfrm>
        </p:grpSpPr>
        <p:sp>
          <p:nvSpPr>
            <p:cNvPr id="938" name="Shape 938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Nixie One"/>
              <a:buNone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944" name="Shape 944"/>
          <p:cNvGrpSpPr/>
          <p:nvPr/>
        </p:nvGrpSpPr>
        <p:grpSpPr>
          <a:xfrm rot="10800000" flipH="1">
            <a:off x="411206" y="1998368"/>
            <a:ext cx="1322797" cy="1145959"/>
            <a:chOff x="4088875" y="1431100"/>
            <a:chExt cx="3293000" cy="2852775"/>
          </a:xfrm>
        </p:grpSpPr>
        <p:sp>
          <p:nvSpPr>
            <p:cNvPr id="945" name="Shape 945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Shape 992"/>
          <p:cNvSpPr/>
          <p:nvPr/>
        </p:nvSpPr>
        <p:spPr>
          <a:xfrm rot="10800000" flipH="1">
            <a:off x="-123825" y="28115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 rot="10800000" flipH="1">
            <a:off x="638174" y="3192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/>
          <p:nvPr/>
        </p:nvSpPr>
        <p:spPr>
          <a:xfrm rot="10800000" flipH="1">
            <a:off x="752474" y="120180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Shape 995"/>
          <p:cNvSpPr/>
          <p:nvPr/>
        </p:nvSpPr>
        <p:spPr>
          <a:xfrm rot="10800000" flipH="1">
            <a:off x="657224" y="4380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Shape 996"/>
          <p:cNvGrpSpPr/>
          <p:nvPr/>
        </p:nvGrpSpPr>
        <p:grpSpPr>
          <a:xfrm>
            <a:off x="986833" y="1394517"/>
            <a:ext cx="351203" cy="324659"/>
            <a:chOff x="5975075" y="2327500"/>
            <a:chExt cx="420099" cy="388349"/>
          </a:xfrm>
        </p:grpSpPr>
        <p:sp>
          <p:nvSpPr>
            <p:cNvPr id="997" name="Shape 997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Shape 999"/>
          <p:cNvSpPr/>
          <p:nvPr/>
        </p:nvSpPr>
        <p:spPr>
          <a:xfrm>
            <a:off x="203100" y="30227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Shape 1000"/>
          <p:cNvGrpSpPr/>
          <p:nvPr/>
        </p:nvGrpSpPr>
        <p:grpSpPr>
          <a:xfrm>
            <a:off x="295726" y="877705"/>
            <a:ext cx="247467" cy="392302"/>
            <a:chOff x="6718575" y="2318625"/>
            <a:chExt cx="256949" cy="407375"/>
          </a:xfrm>
        </p:grpSpPr>
        <p:sp>
          <p:nvSpPr>
            <p:cNvPr id="1001" name="Shape 1001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Shape 1009"/>
          <p:cNvGrpSpPr/>
          <p:nvPr/>
        </p:nvGrpSpPr>
        <p:grpSpPr>
          <a:xfrm>
            <a:off x="1229483" y="3310480"/>
            <a:ext cx="342881" cy="350068"/>
            <a:chOff x="3951850" y="2985350"/>
            <a:chExt cx="407950" cy="416500"/>
          </a:xfrm>
        </p:grpSpPr>
        <p:sp>
          <p:nvSpPr>
            <p:cNvPr id="1010" name="Shape 1010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Shape 1014"/>
          <p:cNvGrpSpPr/>
          <p:nvPr/>
        </p:nvGrpSpPr>
        <p:grpSpPr>
          <a:xfrm rot="10800000" flipH="1">
            <a:off x="-97887" y="626111"/>
            <a:ext cx="1034724" cy="895485"/>
            <a:chOff x="238125" y="1431100"/>
            <a:chExt cx="3296350" cy="2852775"/>
          </a:xfrm>
        </p:grpSpPr>
        <p:sp>
          <p:nvSpPr>
            <p:cNvPr id="1015" name="Shape 1015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Shape 1097"/>
          <p:cNvSpPr/>
          <p:nvPr/>
        </p:nvSpPr>
        <p:spPr>
          <a:xfrm rot="10800000" flipH="1">
            <a:off x="542924" y="36121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Shape 1098"/>
          <p:cNvSpPr/>
          <p:nvPr/>
        </p:nvSpPr>
        <p:spPr>
          <a:xfrm rot="10800000" flipH="1">
            <a:off x="728999" y="424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/>
          <p:nvPr/>
        </p:nvSpPr>
        <p:spPr>
          <a:xfrm rot="10800000" flipH="1">
            <a:off x="-115052" y="3996025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Shape 1100"/>
          <p:cNvSpPr/>
          <p:nvPr/>
        </p:nvSpPr>
        <p:spPr>
          <a:xfrm rot="10800000" flipH="1">
            <a:off x="411199" y="2586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828837" y="384320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2" name="Shape 1102"/>
          <p:cNvGrpSpPr/>
          <p:nvPr/>
        </p:nvGrpSpPr>
        <p:grpSpPr>
          <a:xfrm>
            <a:off x="67091" y="1681689"/>
            <a:ext cx="455624" cy="437053"/>
            <a:chOff x="5241175" y="4959100"/>
            <a:chExt cx="539775" cy="517775"/>
          </a:xfrm>
        </p:grpSpPr>
        <p:sp>
          <p:nvSpPr>
            <p:cNvPr id="1103" name="Shape 110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" name="Shape 1109"/>
          <p:cNvSpPr/>
          <p:nvPr/>
        </p:nvSpPr>
        <p:spPr>
          <a:xfrm>
            <a:off x="144925" y="4214500"/>
            <a:ext cx="299951" cy="272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94000" y="192958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en" sz="1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14" name="Shape 1114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115" name="Shape 1115"/>
          <p:cNvGrpSpPr/>
          <p:nvPr/>
        </p:nvGrpSpPr>
        <p:grpSpPr>
          <a:xfrm rot="10800000" flipH="1">
            <a:off x="411206" y="245767"/>
            <a:ext cx="1322797" cy="1145959"/>
            <a:chOff x="4088875" y="1431100"/>
            <a:chExt cx="3293000" cy="2852775"/>
          </a:xfrm>
        </p:grpSpPr>
        <p:sp>
          <p:nvSpPr>
            <p:cNvPr id="1116" name="Shape 1116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Shape 1163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Shape 1164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Shape 1165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Shape 1166"/>
          <p:cNvSpPr/>
          <p:nvPr/>
        </p:nvSpPr>
        <p:spPr>
          <a:xfrm rot="10800000" flipH="1">
            <a:off x="327798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Shape 1167"/>
          <p:cNvGrpSpPr/>
          <p:nvPr/>
        </p:nvGrpSpPr>
        <p:grpSpPr>
          <a:xfrm>
            <a:off x="1729783" y="61067"/>
            <a:ext cx="351203" cy="324659"/>
            <a:chOff x="5975075" y="2327500"/>
            <a:chExt cx="420099" cy="388349"/>
          </a:xfrm>
        </p:grpSpPr>
        <p:sp>
          <p:nvSpPr>
            <p:cNvPr id="1168" name="Shape 1168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Shape 1170"/>
          <p:cNvSpPr/>
          <p:nvPr/>
        </p:nvSpPr>
        <p:spPr>
          <a:xfrm>
            <a:off x="203100" y="12701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Shape 1171"/>
          <p:cNvGrpSpPr/>
          <p:nvPr/>
        </p:nvGrpSpPr>
        <p:grpSpPr>
          <a:xfrm>
            <a:off x="904276" y="515192"/>
            <a:ext cx="382957" cy="607110"/>
            <a:chOff x="6718575" y="2318625"/>
            <a:chExt cx="256949" cy="407375"/>
          </a:xfrm>
        </p:grpSpPr>
        <p:sp>
          <p:nvSpPr>
            <p:cNvPr id="1172" name="Shape 1172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Shape 1180"/>
          <p:cNvGrpSpPr/>
          <p:nvPr/>
        </p:nvGrpSpPr>
        <p:grpSpPr>
          <a:xfrm>
            <a:off x="335758" y="1840530"/>
            <a:ext cx="342881" cy="350068"/>
            <a:chOff x="3951850" y="2985350"/>
            <a:chExt cx="407950" cy="416500"/>
          </a:xfrm>
        </p:grpSpPr>
        <p:sp>
          <p:nvSpPr>
            <p:cNvPr id="1181" name="Shape 1181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Shape 1185"/>
          <p:cNvGrpSpPr/>
          <p:nvPr/>
        </p:nvGrpSpPr>
        <p:grpSpPr>
          <a:xfrm rot="10800000" flipH="1">
            <a:off x="7663685" y="3682710"/>
            <a:ext cx="1034724" cy="895485"/>
            <a:chOff x="238125" y="1431100"/>
            <a:chExt cx="3296350" cy="2852775"/>
          </a:xfrm>
        </p:grpSpPr>
        <p:sp>
          <p:nvSpPr>
            <p:cNvPr id="1186" name="Shape 1186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8" name="Shape 1268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Shape 1270"/>
          <p:cNvSpPr/>
          <p:nvPr/>
        </p:nvSpPr>
        <p:spPr>
          <a:xfrm rot="10800000" flipH="1">
            <a:off x="7821346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8772688" y="446180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3" name="Shape 1273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1274" name="Shape 127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Shape 1280"/>
          <p:cNvSpPr/>
          <p:nvPr/>
        </p:nvSpPr>
        <p:spPr>
          <a:xfrm>
            <a:off x="8081325" y="3153875"/>
            <a:ext cx="299951" cy="272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283" name="Shape 1283"/>
          <p:cNvGrpSpPr/>
          <p:nvPr/>
        </p:nvGrpSpPr>
        <p:grpSpPr>
          <a:xfrm rot="10800000" flipH="1">
            <a:off x="411206" y="245767"/>
            <a:ext cx="1322797" cy="1145959"/>
            <a:chOff x="4088875" y="1431100"/>
            <a:chExt cx="3293000" cy="2852775"/>
          </a:xfrm>
        </p:grpSpPr>
        <p:sp>
          <p:nvSpPr>
            <p:cNvPr id="1284" name="Shape 1284"/>
            <p:cNvSpPr/>
            <p:nvPr/>
          </p:nvSpPr>
          <p:spPr>
            <a:xfrm>
              <a:off x="483147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697075" y="3907525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4975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300575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088875" y="2822200"/>
              <a:ext cx="1481874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139275" y="2697875"/>
              <a:ext cx="1626374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172900" y="2637375"/>
              <a:ext cx="1690175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209850" y="2576900"/>
              <a:ext cx="1750674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243450" y="2513050"/>
              <a:ext cx="1814524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4350975" y="232825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4384575" y="2267775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4421550" y="2207275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492100" y="2082950"/>
              <a:ext cx="2133750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4529075" y="2022475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562675" y="1962000"/>
              <a:ext cx="2133724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599625" y="1898150"/>
              <a:ext cx="2130375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4740750" y="16528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4848275" y="1468050"/>
              <a:ext cx="2130399" cy="2163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4881875" y="1431100"/>
              <a:ext cx="2133750" cy="2140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4928925" y="1431100"/>
              <a:ext cx="2120299" cy="207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5026375" y="1431100"/>
              <a:ext cx="2059824" cy="201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5123825" y="1431100"/>
              <a:ext cx="1995974" cy="1955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5416150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5510250" y="1431100"/>
              <a:ext cx="1754025" cy="17069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607675" y="1431100"/>
              <a:ext cx="1690199" cy="164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5802575" y="1431100"/>
              <a:ext cx="1565875" cy="1525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5900025" y="1431100"/>
              <a:ext cx="1481850" cy="1461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5997475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189000" y="1431100"/>
              <a:ext cx="85015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6383900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481325" y="1431100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1" name="Shape 1331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Shape 1332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/>
          <p:nvPr/>
        </p:nvSpPr>
        <p:spPr>
          <a:xfrm rot="10800000" flipH="1">
            <a:off x="327798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Shape 1335"/>
          <p:cNvGrpSpPr/>
          <p:nvPr/>
        </p:nvGrpSpPr>
        <p:grpSpPr>
          <a:xfrm>
            <a:off x="1729783" y="61067"/>
            <a:ext cx="351203" cy="324659"/>
            <a:chOff x="5975075" y="2327500"/>
            <a:chExt cx="420099" cy="388349"/>
          </a:xfrm>
        </p:grpSpPr>
        <p:sp>
          <p:nvSpPr>
            <p:cNvPr id="1336" name="Shape 1336"/>
            <p:cNvSpPr/>
            <p:nvPr/>
          </p:nvSpPr>
          <p:spPr>
            <a:xfrm>
              <a:off x="5975075" y="2474650"/>
              <a:ext cx="98324" cy="220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6088025" y="2327500"/>
              <a:ext cx="307149" cy="3883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8" name="Shape 1338"/>
          <p:cNvSpPr/>
          <p:nvPr/>
        </p:nvSpPr>
        <p:spPr>
          <a:xfrm>
            <a:off x="203100" y="1270175"/>
            <a:ext cx="166061" cy="2877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9" name="Shape 1339"/>
          <p:cNvGrpSpPr/>
          <p:nvPr/>
        </p:nvGrpSpPr>
        <p:grpSpPr>
          <a:xfrm>
            <a:off x="904276" y="515192"/>
            <a:ext cx="382957" cy="607110"/>
            <a:chOff x="6718575" y="2318625"/>
            <a:chExt cx="256949" cy="407375"/>
          </a:xfrm>
        </p:grpSpPr>
        <p:sp>
          <p:nvSpPr>
            <p:cNvPr id="1340" name="Shape 1340"/>
            <p:cNvSpPr/>
            <p:nvPr/>
          </p:nvSpPr>
          <p:spPr>
            <a:xfrm>
              <a:off x="6795900" y="2673600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6795900" y="2650475"/>
              <a:ext cx="102299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6795900" y="2696125"/>
              <a:ext cx="102299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67849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6718575" y="2318625"/>
              <a:ext cx="256949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6873825" y="2459275"/>
              <a:ext cx="35350" cy="1668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795900" y="2628550"/>
              <a:ext cx="102299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8" name="Shape 1348"/>
          <p:cNvGrpSpPr/>
          <p:nvPr/>
        </p:nvGrpSpPr>
        <p:grpSpPr>
          <a:xfrm>
            <a:off x="335758" y="1840530"/>
            <a:ext cx="342881" cy="350068"/>
            <a:chOff x="3951850" y="2985350"/>
            <a:chExt cx="407950" cy="416500"/>
          </a:xfrm>
        </p:grpSpPr>
        <p:sp>
          <p:nvSpPr>
            <p:cNvPr id="1349" name="Shape 1349"/>
            <p:cNvSpPr/>
            <p:nvPr/>
          </p:nvSpPr>
          <p:spPr>
            <a:xfrm>
              <a:off x="3951850" y="2985350"/>
              <a:ext cx="314800" cy="314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3" name="Shape 1353"/>
          <p:cNvGrpSpPr/>
          <p:nvPr/>
        </p:nvGrpSpPr>
        <p:grpSpPr>
          <a:xfrm rot="10800000" flipH="1">
            <a:off x="7663685" y="3682710"/>
            <a:ext cx="1034724" cy="895485"/>
            <a:chOff x="238125" y="1431100"/>
            <a:chExt cx="3296350" cy="2852775"/>
          </a:xfrm>
        </p:grpSpPr>
        <p:sp>
          <p:nvSpPr>
            <p:cNvPr id="1354" name="Shape 1354"/>
            <p:cNvSpPr/>
            <p:nvPr/>
          </p:nvSpPr>
          <p:spPr>
            <a:xfrm>
              <a:off x="980725" y="4136025"/>
              <a:ext cx="15795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584200" y="3447175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49800" y="3218700"/>
              <a:ext cx="1078649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318750" y="2990200"/>
              <a:ext cx="1307149" cy="12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128650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38125" y="28222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51550" y="2761700"/>
              <a:ext cx="779599" cy="840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88525" y="2697875"/>
              <a:ext cx="608200" cy="675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359075" y="2576900"/>
              <a:ext cx="275575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392675" y="2513050"/>
              <a:ext cx="275575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29650" y="24525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965250" y="396465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66600" y="23921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537175" y="22677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570775" y="22072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607725" y="214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452475" y="3941125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641325" y="208295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678300" y="20224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533125" y="3877275"/>
              <a:ext cx="275549" cy="3091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570075" y="38168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711900" y="19620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03675" y="37563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0650" y="36924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785825" y="18376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77600" y="36320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819425" y="177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11200" y="35715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890000" y="165285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48175" y="35110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81775" y="34471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926950" y="15923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960550" y="1531900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818725" y="33867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997525" y="1468050"/>
              <a:ext cx="3226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852325" y="3326225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889300" y="32623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10781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926250" y="3201900"/>
              <a:ext cx="272200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117560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959850" y="31414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996825" y="3077575"/>
              <a:ext cx="275549" cy="309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3030425" y="301707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3067375" y="2956600"/>
              <a:ext cx="275575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3101000" y="2896125"/>
              <a:ext cx="275549" cy="305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3137950" y="2802025"/>
              <a:ext cx="275549" cy="336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3006900" y="2573550"/>
              <a:ext cx="440199" cy="504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1854350" y="1431100"/>
              <a:ext cx="436849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872500" y="2345050"/>
              <a:ext cx="611574" cy="672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610400" y="1884700"/>
              <a:ext cx="924075" cy="1008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146700" y="1431100"/>
              <a:ext cx="1307125" cy="1297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244150" y="1431100"/>
              <a:ext cx="1075274" cy="1065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341575" y="1431100"/>
              <a:ext cx="846800" cy="83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533125" y="1431100"/>
              <a:ext cx="389799" cy="37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630575" y="1431100"/>
              <a:ext cx="161300" cy="147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6" name="Shape 1436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Shape 1437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Shape 1438"/>
          <p:cNvSpPr/>
          <p:nvPr/>
        </p:nvSpPr>
        <p:spPr>
          <a:xfrm rot="10800000" flipH="1">
            <a:off x="7821346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Shape 1439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Shape 1440"/>
          <p:cNvSpPr/>
          <p:nvPr/>
        </p:nvSpPr>
        <p:spPr>
          <a:xfrm>
            <a:off x="8772688" y="4461807"/>
            <a:ext cx="248071" cy="248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Shape 144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1442" name="Shape 14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5330925" y="4985350"/>
              <a:ext cx="128250" cy="148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5241175" y="5241175"/>
              <a:ext cx="180124" cy="1093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5619100" y="5194175"/>
              <a:ext cx="161850" cy="897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8" name="Shape 1448"/>
          <p:cNvSpPr/>
          <p:nvPr/>
        </p:nvSpPr>
        <p:spPr>
          <a:xfrm>
            <a:off x="8081325" y="3153875"/>
            <a:ext cx="299951" cy="272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indent="0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36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Exam </a:t>
            </a:r>
            <a:r>
              <a:rPr lang="en" dirty="0" smtClean="0"/>
              <a:t>Management</a:t>
            </a:r>
            <a:r>
              <a:rPr lang="en" sz="3600" b="0" i="0" u="none" strike="noStrike" cap="none" dirty="0" smtClean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Systems</a:t>
            </a:r>
            <a:endParaRPr lang="en" sz="36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458" name="Shape 1458"/>
          <p:cNvSpPr txBox="1">
            <a:spLocks noGrp="1"/>
          </p:cNvSpPr>
          <p:nvPr>
            <p:ph type="subTitle" idx="1"/>
          </p:nvPr>
        </p:nvSpPr>
        <p:spPr>
          <a:xfrm>
            <a:off x="2743200" y="2821003"/>
            <a:ext cx="56960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Foong Ghin Yew		</a:t>
            </a:r>
            <a:r>
              <a:rPr lang="en-MY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Liu </a:t>
            </a:r>
            <a:r>
              <a:rPr lang="en-MY" sz="1400" b="0" i="0" u="none" strike="noStrike" cap="none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Yik</a:t>
            </a:r>
            <a:r>
              <a:rPr lang="en-MY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Cheng</a:t>
            </a:r>
            <a:endParaRPr lang="en" sz="1400" b="0" i="0" u="none" strike="noStrike" cap="none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15WAU09184		15</a:t>
            </a:r>
            <a:r>
              <a:rPr lang="en-MY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WAR09183</a:t>
            </a:r>
            <a:endParaRPr lang="en" sz="1400" b="0" i="0" u="none" strike="noStrike" cap="none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RMB3			</a:t>
            </a:r>
            <a:r>
              <a:rPr lang="en-MY" sz="1400" b="0" i="0" u="none" strike="noStrike" cap="none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RMB3</a:t>
            </a:r>
            <a:endParaRPr lang="en" sz="1400" b="0" i="0" u="none" strike="noStrike" cap="none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>
            <a:spLocks noGrp="1"/>
          </p:cNvSpPr>
          <p:nvPr>
            <p:ph type="title"/>
          </p:nvPr>
        </p:nvSpPr>
        <p:spPr>
          <a:xfrm>
            <a:off x="2574175" y="295275"/>
            <a:ext cx="6282299" cy="73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Verification:</a:t>
            </a:r>
          </a:p>
        </p:txBody>
      </p:sp>
      <p:pic>
        <p:nvPicPr>
          <p:cNvPr id="1529" name="Shape 15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650" y="983062"/>
            <a:ext cx="2269375" cy="4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Shape 15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023" y="983075"/>
            <a:ext cx="2269375" cy="403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Shape 15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797" y="1676625"/>
            <a:ext cx="1822974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Shape 15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9846" y="120838"/>
            <a:ext cx="1822974" cy="324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Shape 15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1648" y="359375"/>
            <a:ext cx="2563899" cy="4558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Shape 1538"/>
          <p:cNvSpPr/>
          <p:nvPr/>
        </p:nvSpPr>
        <p:spPr>
          <a:xfrm>
            <a:off x="1599294" y="868250"/>
            <a:ext cx="2260947" cy="503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lt2"/>
                </a:solidFill>
                <a:latin typeface="Arial"/>
              </a:rPr>
              <a:t>Reassign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Where the 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come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Shape 1548" descr="path360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029" y="0"/>
            <a:ext cx="6507627" cy="507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14483"/>
              </p:ext>
            </p:extLst>
          </p:nvPr>
        </p:nvGraphicFramePr>
        <p:xfrm>
          <a:off x="698641" y="2389098"/>
          <a:ext cx="6726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5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4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6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17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02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Programme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Candidate</a:t>
                      </a:r>
                      <a:r>
                        <a:rPr lang="en-MY" baseline="0" dirty="0"/>
                        <a:t>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RMB3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AMB2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MPU3231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DMC1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BAME3331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RPS2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0793" y="800652"/>
            <a:ext cx="5993467" cy="645300"/>
          </a:xfrm>
        </p:spPr>
        <p:txBody>
          <a:bodyPr/>
          <a:lstStyle/>
          <a:p>
            <a:r>
              <a:rPr lang="en-MY" dirty="0"/>
              <a:t>Candidate </a:t>
            </a:r>
            <a:r>
              <a:rPr lang="en-MY" dirty="0" smtClean="0"/>
              <a:t>Attendance</a:t>
            </a:r>
            <a:br>
              <a:rPr lang="en-MY" dirty="0" smtClean="0"/>
            </a:br>
            <a:r>
              <a:rPr lang="en-MY" dirty="0" smtClean="0"/>
              <a:t>List</a:t>
            </a:r>
            <a:endParaRPr lang="en-MY" dirty="0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5702157" y="1910993"/>
            <a:ext cx="1099335" cy="3390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lational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74" y="1415800"/>
            <a:ext cx="834240" cy="83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8449" y="1445952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Relational Database</a:t>
            </a: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325" y="625991"/>
            <a:ext cx="4944300" cy="645300"/>
          </a:xfrm>
        </p:spPr>
        <p:txBody>
          <a:bodyPr/>
          <a:lstStyle/>
          <a:p>
            <a:r>
              <a:rPr lang="en-MY" dirty="0"/>
              <a:t>Invigilator Sign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9" t="781" r="34207" b="42120"/>
          <a:stretch/>
        </p:blipFill>
        <p:spPr>
          <a:xfrm>
            <a:off x="603945" y="1346244"/>
            <a:ext cx="4491158" cy="2234167"/>
          </a:xfrm>
          <a:prstGeom prst="rect">
            <a:avLst/>
          </a:prstGeom>
        </p:spPr>
      </p:pic>
      <p:pic>
        <p:nvPicPr>
          <p:cNvPr id="2050" name="Picture 2" descr="Image result for qr s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64" y="1552353"/>
            <a:ext cx="1323926" cy="13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0800000">
            <a:off x="2849525" y="1925515"/>
            <a:ext cx="1020726" cy="65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" r="41624" b="74274"/>
          <a:stretch/>
        </p:blipFill>
        <p:spPr>
          <a:xfrm>
            <a:off x="3187213" y="3193667"/>
            <a:ext cx="5865634" cy="14533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6590" y="1712026"/>
            <a:ext cx="3658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Sign in by typing ID and password manually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79535" y="2255124"/>
            <a:ext cx="606056" cy="81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8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71" y="213106"/>
            <a:ext cx="5377017" cy="645300"/>
          </a:xfrm>
        </p:spPr>
        <p:txBody>
          <a:bodyPr/>
          <a:lstStyle/>
          <a:p>
            <a:r>
              <a:rPr lang="en-MY" dirty="0" smtClean="0"/>
              <a:t>Relational Database</a:t>
            </a:r>
            <a:endParaRPr lang="en-MY" dirty="0"/>
          </a:p>
        </p:txBody>
      </p:sp>
      <p:sp>
        <p:nvSpPr>
          <p:cNvPr id="6" name="TextBox 5"/>
          <p:cNvSpPr txBox="1"/>
          <p:nvPr/>
        </p:nvSpPr>
        <p:spPr>
          <a:xfrm>
            <a:off x="2487649" y="219765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Unique</a:t>
            </a:r>
            <a:endParaRPr lang="en-MY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18076"/>
              </p:ext>
            </p:extLst>
          </p:nvPr>
        </p:nvGraphicFramePr>
        <p:xfrm>
          <a:off x="2020565" y="1130515"/>
          <a:ext cx="3849657" cy="145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879"/>
                <a:gridCol w="1482559"/>
                <a:gridCol w="1283219"/>
              </a:tblGrid>
              <a:tr h="364596">
                <a:tc>
                  <a:txBody>
                    <a:bodyPr/>
                    <a:lstStyle/>
                    <a:p>
                      <a:r>
                        <a:rPr lang="en-MY" dirty="0" err="1" smtClean="0"/>
                        <a:t>Cand</a:t>
                      </a:r>
                      <a:r>
                        <a:rPr lang="en-MY" dirty="0" smtClean="0"/>
                        <a:t>. No.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Candidate</a:t>
                      </a:r>
                      <a:r>
                        <a:rPr lang="en-MY" baseline="0" dirty="0" smtClean="0"/>
                        <a:t>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Paper</a:t>
                      </a:r>
                      <a:r>
                        <a:rPr lang="en-MY" baseline="0" dirty="0" smtClean="0"/>
                        <a:t> No.</a:t>
                      </a:r>
                      <a:endParaRPr lang="en-MY" dirty="0"/>
                    </a:p>
                  </a:txBody>
                  <a:tcPr/>
                </a:tc>
              </a:tr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</a:t>
                      </a:r>
                      <a:endParaRPr lang="en-MY" dirty="0"/>
                    </a:p>
                  </a:txBody>
                  <a:tcPr/>
                </a:tc>
              </a:tr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15WAR00003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</a:tr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3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15WAR00004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34852"/>
              </p:ext>
            </p:extLst>
          </p:nvPr>
        </p:nvGraphicFramePr>
        <p:xfrm>
          <a:off x="6265041" y="1193799"/>
          <a:ext cx="2566438" cy="109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219"/>
                <a:gridCol w="1283219"/>
              </a:tblGrid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Paper No.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Paper Code</a:t>
                      </a:r>
                      <a:endParaRPr lang="en-MY" dirty="0"/>
                    </a:p>
                  </a:txBody>
                  <a:tcPr/>
                </a:tc>
              </a:tr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BAME2001</a:t>
                      </a:r>
                      <a:endParaRPr lang="en-MY" dirty="0"/>
                    </a:p>
                  </a:txBody>
                  <a:tcPr/>
                </a:tc>
              </a:tr>
              <a:tr h="364596"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413956" y="1027289"/>
            <a:ext cx="1456266" cy="17949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/>
          <p:cNvSpPr/>
          <p:nvPr/>
        </p:nvSpPr>
        <p:spPr>
          <a:xfrm>
            <a:off x="6169378" y="858406"/>
            <a:ext cx="1394178" cy="180577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Arrow Connector 13"/>
          <p:cNvCxnSpPr>
            <a:stCxn id="11" idx="4"/>
          </p:cNvCxnSpPr>
          <p:nvPr/>
        </p:nvCxnSpPr>
        <p:spPr>
          <a:xfrm>
            <a:off x="5142089" y="2822222"/>
            <a:ext cx="0" cy="4515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98355" y="2664179"/>
            <a:ext cx="231424" cy="64529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20859"/>
              </p:ext>
            </p:extLst>
          </p:nvPr>
        </p:nvGraphicFramePr>
        <p:xfrm>
          <a:off x="2212623" y="33958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 err="1" smtClean="0"/>
                        <a:t>Cand</a:t>
                      </a:r>
                      <a:r>
                        <a:rPr lang="en-MY" dirty="0" smtClean="0"/>
                        <a:t> No.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Candidate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Paper No.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Paper Code</a:t>
                      </a:r>
                      <a:endParaRPr lang="en-M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 smtClean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BAME2001</a:t>
                      </a:r>
                      <a:endParaRPr lang="en-M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15WAR00003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 smtClean="0"/>
                        <a:t>3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15WAR00004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7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2" y="595169"/>
            <a:ext cx="5911273" cy="645300"/>
          </a:xfrm>
        </p:spPr>
        <p:txBody>
          <a:bodyPr/>
          <a:lstStyle/>
          <a:p>
            <a:r>
              <a:rPr lang="en-MY" dirty="0"/>
              <a:t>Invigilator </a:t>
            </a:r>
            <a:r>
              <a:rPr lang="en-MY" dirty="0" smtClean="0"/>
              <a:t>List</a:t>
            </a:r>
            <a:endParaRPr lang="en-MY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68604"/>
              </p:ext>
            </p:extLst>
          </p:nvPr>
        </p:nvGraphicFramePr>
        <p:xfrm>
          <a:off x="1308242" y="2091148"/>
          <a:ext cx="65103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20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20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2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020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Attendance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Sign In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In-Charge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13:45:20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Invigilator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In-Charge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6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519" y="676733"/>
            <a:ext cx="6250320" cy="645300"/>
          </a:xfrm>
        </p:spPr>
        <p:txBody>
          <a:bodyPr/>
          <a:lstStyle/>
          <a:p>
            <a:r>
              <a:rPr lang="en-MY" dirty="0"/>
              <a:t>Candidate </a:t>
            </a:r>
            <a:r>
              <a:rPr lang="en-MY" dirty="0" smtClean="0"/>
              <a:t>Attendance</a:t>
            </a:r>
            <a:br>
              <a:rPr lang="en-MY" dirty="0" smtClean="0"/>
            </a:br>
            <a:r>
              <a:rPr lang="en-MY" dirty="0" smtClean="0"/>
              <a:t>List</a:t>
            </a:r>
            <a:endParaRPr lang="en-MY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60248"/>
              </p:ext>
            </p:extLst>
          </p:nvPr>
        </p:nvGraphicFramePr>
        <p:xfrm>
          <a:off x="719188" y="2031579"/>
          <a:ext cx="6726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5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4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6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17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02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Programme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Candidate</a:t>
                      </a:r>
                      <a:r>
                        <a:rPr lang="en-MY" baseline="0" dirty="0"/>
                        <a:t>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RMB3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AMB2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MPU3231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DMC1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BAME3331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RPS2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17056"/>
              </p:ext>
            </p:extLst>
          </p:nvPr>
        </p:nvGraphicFramePr>
        <p:xfrm>
          <a:off x="285960" y="3224373"/>
          <a:ext cx="58996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5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4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17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02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Programme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Candidate</a:t>
                      </a:r>
                      <a:r>
                        <a:rPr lang="en-MY" baseline="0" dirty="0"/>
                        <a:t>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AMB2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MPU3231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RPS2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smtClean="0"/>
                        <a:t>BAME3331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713740"/>
              </p:ext>
            </p:extLst>
          </p:nvPr>
        </p:nvGraphicFramePr>
        <p:xfrm>
          <a:off x="306510" y="1433967"/>
          <a:ext cx="58996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5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4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17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02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Programme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Candidate</a:t>
                      </a:r>
                      <a:r>
                        <a:rPr lang="en-MY" baseline="0" dirty="0"/>
                        <a:t> ID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RMB3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DMC1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15WAR00003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BAME3331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6380252" y="1441579"/>
            <a:ext cx="893852" cy="104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380252" y="3224373"/>
            <a:ext cx="955497" cy="104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74104" y="176588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800" dirty="0">
                <a:solidFill>
                  <a:schemeClr val="bg1"/>
                </a:solidFill>
              </a:rPr>
              <a:t>Staff1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5749" y="35636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800" dirty="0">
                <a:solidFill>
                  <a:schemeClr val="bg1"/>
                </a:solidFill>
              </a:rPr>
              <a:t>Staff2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Shape 1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250" y="684575"/>
            <a:ext cx="8763000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Objective: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Shape 15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25" y="109398"/>
            <a:ext cx="2532298" cy="45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6226" y="109395"/>
            <a:ext cx="2532298" cy="450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Shape 15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3130" y="109398"/>
            <a:ext cx="2532298" cy="450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Shape 15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50" y="1645075"/>
            <a:ext cx="1751950" cy="31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Shape 15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3753" y="555283"/>
            <a:ext cx="2479724" cy="44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8189" y="555287"/>
            <a:ext cx="2479724" cy="440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Shape 15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8228" y="555283"/>
            <a:ext cx="2479710" cy="44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Shape 15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18228" y="555283"/>
            <a:ext cx="2479710" cy="440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14228" y="944490"/>
            <a:ext cx="4944300" cy="645300"/>
          </a:xfrm>
        </p:spPr>
        <p:txBody>
          <a:bodyPr/>
          <a:lstStyle/>
          <a:p>
            <a:r>
              <a:rPr lang="en-MY" dirty="0"/>
              <a:t>HMAC</a:t>
            </a:r>
            <a:br>
              <a:rPr lang="en-MY" dirty="0"/>
            </a:br>
            <a:r>
              <a:rPr lang="en-MY" sz="2800" dirty="0"/>
              <a:t>(keyed-hash message authentication code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062" y="155878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3470" y="159909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4043" y="3065070"/>
            <a:ext cx="1486692" cy="46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Password</a:t>
            </a:r>
          </a:p>
        </p:txBody>
      </p:sp>
      <p:sp>
        <p:nvSpPr>
          <p:cNvPr id="9" name="Oval 8"/>
          <p:cNvSpPr/>
          <p:nvPr/>
        </p:nvSpPr>
        <p:spPr>
          <a:xfrm>
            <a:off x="1164042" y="4141176"/>
            <a:ext cx="1486692" cy="760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smtClean="0"/>
              <a:t>Challenge Message</a:t>
            </a:r>
            <a:endParaRPr lang="en-MY" dirty="0"/>
          </a:p>
        </p:txBody>
      </p:sp>
      <p:sp>
        <p:nvSpPr>
          <p:cNvPr id="10" name="Rectangle 9"/>
          <p:cNvSpPr/>
          <p:nvPr/>
        </p:nvSpPr>
        <p:spPr>
          <a:xfrm>
            <a:off x="5827762" y="1996534"/>
            <a:ext cx="1304818" cy="462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Password</a:t>
            </a:r>
          </a:p>
        </p:txBody>
      </p:sp>
      <p:pic>
        <p:nvPicPr>
          <p:cNvPr id="5122" name="Picture 2" descr="Image result for databas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977" y="742371"/>
            <a:ext cx="825357" cy="82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9000000">
            <a:off x="7170471" y="1515906"/>
            <a:ext cx="636998" cy="46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/>
          <p:cNvSpPr/>
          <p:nvPr/>
        </p:nvSpPr>
        <p:spPr>
          <a:xfrm>
            <a:off x="7552267" y="1844435"/>
            <a:ext cx="1423528" cy="760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smtClean="0"/>
              <a:t>Challenge Message</a:t>
            </a:r>
            <a:endParaRPr lang="en-MY" dirty="0"/>
          </a:p>
        </p:txBody>
      </p:sp>
      <p:sp>
        <p:nvSpPr>
          <p:cNvPr id="14" name="Right Brace 13"/>
          <p:cNvSpPr/>
          <p:nvPr/>
        </p:nvSpPr>
        <p:spPr>
          <a:xfrm>
            <a:off x="2540780" y="3096114"/>
            <a:ext cx="608724" cy="132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ight Arrow 14"/>
          <p:cNvSpPr/>
          <p:nvPr/>
        </p:nvSpPr>
        <p:spPr>
          <a:xfrm>
            <a:off x="2869406" y="3496336"/>
            <a:ext cx="2958356" cy="524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MAC1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7085159" y="1470256"/>
            <a:ext cx="299939" cy="2522410"/>
          </a:xfrm>
          <a:prstGeom prst="rightBrace">
            <a:avLst>
              <a:gd name="adj1" fmla="val 8333"/>
              <a:gd name="adj2" fmla="val 504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Down Arrow 15"/>
          <p:cNvSpPr/>
          <p:nvPr/>
        </p:nvSpPr>
        <p:spPr>
          <a:xfrm>
            <a:off x="6489497" y="2807746"/>
            <a:ext cx="1497712" cy="488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MAC2</a:t>
            </a:r>
          </a:p>
        </p:txBody>
      </p:sp>
      <p:sp>
        <p:nvSpPr>
          <p:cNvPr id="18" name="Diamond 17"/>
          <p:cNvSpPr/>
          <p:nvPr/>
        </p:nvSpPr>
        <p:spPr>
          <a:xfrm>
            <a:off x="5802936" y="3296238"/>
            <a:ext cx="2864384" cy="875540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MAC1 = MAC2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6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052" y="461604"/>
            <a:ext cx="5921546" cy="645300"/>
          </a:xfrm>
        </p:spPr>
        <p:txBody>
          <a:bodyPr/>
          <a:lstStyle/>
          <a:p>
            <a:r>
              <a:rPr lang="en-MY"/>
              <a:t>Three Way </a:t>
            </a:r>
            <a:r>
              <a:rPr lang="en-MY" dirty="0"/>
              <a:t>H</a:t>
            </a:r>
            <a:r>
              <a:rPr lang="en-MY"/>
              <a:t>andshake</a:t>
            </a:r>
            <a:endParaRPr lang="en-MY" dirty="0"/>
          </a:p>
        </p:txBody>
      </p:sp>
      <p:sp>
        <p:nvSpPr>
          <p:cNvPr id="6" name="TextBox 5"/>
          <p:cNvSpPr txBox="1"/>
          <p:nvPr/>
        </p:nvSpPr>
        <p:spPr>
          <a:xfrm>
            <a:off x="1994151" y="122996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Invigilator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043" y="121613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9" name="Left Arrow 8"/>
          <p:cNvSpPr/>
          <p:nvPr/>
        </p:nvSpPr>
        <p:spPr>
          <a:xfrm rot="21020303">
            <a:off x="3490059" y="1704202"/>
            <a:ext cx="2743200" cy="739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Crypto Key</a:t>
            </a:r>
          </a:p>
        </p:txBody>
      </p:sp>
      <p:sp>
        <p:nvSpPr>
          <p:cNvPr id="8" name="Right Arrow 7"/>
          <p:cNvSpPr/>
          <p:nvPr/>
        </p:nvSpPr>
        <p:spPr>
          <a:xfrm rot="915848">
            <a:off x="3642090" y="2558266"/>
            <a:ext cx="2681555" cy="76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MAC</a:t>
            </a:r>
          </a:p>
        </p:txBody>
      </p:sp>
      <p:sp>
        <p:nvSpPr>
          <p:cNvPr id="10" name="Left Arrow 9"/>
          <p:cNvSpPr/>
          <p:nvPr/>
        </p:nvSpPr>
        <p:spPr>
          <a:xfrm rot="21020303">
            <a:off x="3490059" y="3432881"/>
            <a:ext cx="2743200" cy="739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Result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22379" y="1523912"/>
            <a:ext cx="1727770" cy="60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Generate random </a:t>
            </a:r>
            <a:r>
              <a:rPr lang="en-MY" dirty="0" smtClean="0"/>
              <a:t>Challenge Message</a:t>
            </a:r>
            <a:endParaRPr lang="en-MY" dirty="0"/>
          </a:p>
        </p:txBody>
      </p:sp>
      <p:sp>
        <p:nvSpPr>
          <p:cNvPr id="12" name="Rectangle 11"/>
          <p:cNvSpPr/>
          <p:nvPr/>
        </p:nvSpPr>
        <p:spPr>
          <a:xfrm>
            <a:off x="1719668" y="2218691"/>
            <a:ext cx="1727770" cy="49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Hashing the password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40185" y="3164521"/>
            <a:ext cx="1727770" cy="49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Match the MACs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19668" y="3842627"/>
            <a:ext cx="1727770" cy="49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Signed in or failed</a:t>
            </a:r>
          </a:p>
        </p:txBody>
      </p:sp>
    </p:spTree>
    <p:extLst>
      <p:ext uri="{BB962C8B-B14F-4D97-AF65-F5344CB8AC3E}">
        <p14:creationId xmlns:p14="http://schemas.microsoft.com/office/powerpoint/2010/main" val="7788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81" y="903393"/>
            <a:ext cx="4944300" cy="645300"/>
          </a:xfrm>
        </p:spPr>
        <p:txBody>
          <a:bodyPr/>
          <a:lstStyle/>
          <a:p>
            <a:r>
              <a:rPr lang="en-MY" dirty="0"/>
              <a:t>QR regenerate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9" t="1422" r="69407" b="44413"/>
          <a:stretch/>
        </p:blipFill>
        <p:spPr>
          <a:xfrm>
            <a:off x="1041991" y="1701208"/>
            <a:ext cx="2286000" cy="2317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50" r="61506" b="43725"/>
          <a:stretch/>
        </p:blipFill>
        <p:spPr>
          <a:xfrm>
            <a:off x="5636806" y="1626778"/>
            <a:ext cx="2923562" cy="23923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589263" y="2838893"/>
            <a:ext cx="1786270" cy="839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/>
          <p:cNvSpPr txBox="1"/>
          <p:nvPr/>
        </p:nvSpPr>
        <p:spPr>
          <a:xfrm>
            <a:off x="3514126" y="2084277"/>
            <a:ext cx="19062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bg1"/>
                </a:solidFill>
              </a:rPr>
              <a:t>After get connect</a:t>
            </a:r>
          </a:p>
          <a:p>
            <a:pPr algn="ctr"/>
            <a:r>
              <a:rPr lang="en-MY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MY" dirty="0">
                <a:solidFill>
                  <a:schemeClr val="bg1"/>
                </a:solidFill>
              </a:rPr>
              <a:t>After several seconds</a:t>
            </a:r>
          </a:p>
        </p:txBody>
      </p:sp>
    </p:spTree>
    <p:extLst>
      <p:ext uri="{BB962C8B-B14F-4D97-AF65-F5344CB8AC3E}">
        <p14:creationId xmlns:p14="http://schemas.microsoft.com/office/powerpoint/2010/main" val="36773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dirty="0" smtClean="0"/>
              <a:t>Attendance Collection</a:t>
            </a:r>
            <a:br>
              <a:rPr lang="en" dirty="0" smtClean="0"/>
            </a:br>
            <a:r>
              <a:rPr lang="en" dirty="0" smtClean="0"/>
              <a:t>Revisited</a:t>
            </a:r>
            <a:r>
              <a:rPr lang="en" sz="4800" b="0" i="0" u="none" strike="noStrike" cap="none" dirty="0" smtClean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:</a:t>
            </a:r>
            <a:endParaRPr lang="en" sz="48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Shape 1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499" y="1739750"/>
            <a:ext cx="3106024" cy="29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Shape 15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025" y="812125"/>
            <a:ext cx="4462348" cy="33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Shape 1593" descr="Screenshot_2017-01-04-14-22-53_com.info.ghiny.examsyste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8748" y="751368"/>
            <a:ext cx="2428148" cy="431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 descr="Screenshot_2017-01-04-14-24-44_com.info.ghiny.examsyste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8750" y="751375"/>
            <a:ext cx="2428148" cy="4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2021900" y="41825"/>
            <a:ext cx="6448199" cy="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DDC9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03DDC9"/>
                </a:solidFill>
                <a:latin typeface="Nixie One"/>
                <a:ea typeface="Nixie One"/>
                <a:cs typeface="Nixie One"/>
                <a:sym typeface="Nixie One"/>
              </a:rPr>
              <a:t>Data Synchronization: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Shape 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4530" y="320439"/>
            <a:ext cx="2532298" cy="450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 txBox="1">
            <a:spLocks noGrp="1"/>
          </p:cNvSpPr>
          <p:nvPr>
            <p:ph type="ctrTitle"/>
          </p:nvPr>
        </p:nvSpPr>
        <p:spPr>
          <a:xfrm>
            <a:off x="1157025" y="1991825"/>
            <a:ext cx="71105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Process of Attendance Report Submission: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Shape 1468"/>
          <p:cNvPicPr preferRelativeResize="0"/>
          <p:nvPr/>
        </p:nvPicPr>
        <p:blipFill rotWithShape="1">
          <a:blip r:embed="rId3">
            <a:alphaModFix/>
          </a:blip>
          <a:srcRect b="14683"/>
          <a:stretch/>
        </p:blipFill>
        <p:spPr>
          <a:xfrm>
            <a:off x="2325250" y="3628026"/>
            <a:ext cx="1799325" cy="10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Shape 1469" descr="objective_e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8937" y="3352764"/>
            <a:ext cx="1564849" cy="146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Shape 14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5737" y="1515487"/>
            <a:ext cx="2112524" cy="21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Shape 14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3850" y="1026800"/>
            <a:ext cx="1520300" cy="15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Shape 1472" descr="humanerro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7103" y="1731550"/>
            <a:ext cx="1469195" cy="14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0" name="Shape 1610"/>
          <p:cNvCxnSpPr/>
          <p:nvPr/>
        </p:nvCxnSpPr>
        <p:spPr>
          <a:xfrm>
            <a:off x="4511375" y="711300"/>
            <a:ext cx="0" cy="3766799"/>
          </a:xfrm>
          <a:prstGeom prst="straightConnector1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1" name="Shape 1611" descr="attendanceSlip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675" y="1340975"/>
            <a:ext cx="1766148" cy="176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Shape 16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500" y="422575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Shape 1613"/>
          <p:cNvPicPr preferRelativeResize="0"/>
          <p:nvPr/>
        </p:nvPicPr>
        <p:blipFill rotWithShape="1">
          <a:blip r:embed="rId5">
            <a:alphaModFix/>
          </a:blip>
          <a:srcRect l="14183" r="13378"/>
          <a:stretch/>
        </p:blipFill>
        <p:spPr>
          <a:xfrm>
            <a:off x="2107900" y="2860975"/>
            <a:ext cx="2229898" cy="1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Shape 1614" descr="setting_2_sortin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2749" y="567950"/>
            <a:ext cx="1951724" cy="19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Shape 16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2300" y="1744761"/>
            <a:ext cx="3177724" cy="31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Shape 16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607127">
            <a:off x="2561550" y="620474"/>
            <a:ext cx="4187724" cy="41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50008">
            <a:off x="4622846" y="285174"/>
            <a:ext cx="4727050" cy="47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961984">
            <a:off x="1836602" y="409700"/>
            <a:ext cx="2993625" cy="29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168973">
            <a:off x="-454586" y="1502879"/>
            <a:ext cx="3661523" cy="366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180403">
            <a:off x="681887" y="1220777"/>
            <a:ext cx="3661524" cy="36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180403">
            <a:off x="-101837" y="-271370"/>
            <a:ext cx="3661524" cy="36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180403">
            <a:off x="6645587" y="-73220"/>
            <a:ext cx="3661524" cy="36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180403">
            <a:off x="3063961" y="2254252"/>
            <a:ext cx="3661524" cy="36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180403">
            <a:off x="5718937" y="2450977"/>
            <a:ext cx="3661524" cy="36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>
            <a:spLocks noGrp="1"/>
          </p:cNvSpPr>
          <p:nvPr>
            <p:ph type="title"/>
          </p:nvPr>
        </p:nvSpPr>
        <p:spPr>
          <a:xfrm>
            <a:off x="2437450" y="221650"/>
            <a:ext cx="5283000" cy="12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Attendance Report:</a:t>
            </a:r>
          </a:p>
        </p:txBody>
      </p:sp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721" y="1592499"/>
            <a:ext cx="1941302" cy="3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575" y="1592504"/>
            <a:ext cx="1860999" cy="33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7719" y="1592500"/>
            <a:ext cx="1941302" cy="345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8175" y="1592508"/>
            <a:ext cx="1860999" cy="330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Shape 16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2600" y="183023"/>
            <a:ext cx="2538878" cy="451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Shape 16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72" y="1003925"/>
            <a:ext cx="1763800" cy="31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Shape 1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6962" y="635324"/>
            <a:ext cx="2299174" cy="408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998" y="1560924"/>
            <a:ext cx="1953123" cy="347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Shape 16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8474" y="161973"/>
            <a:ext cx="1873875" cy="333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Shape 1647" descr="Uploadin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6962" y="635324"/>
            <a:ext cx="2299174" cy="408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Shape 1652" descr="no_dire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125" y="524300"/>
            <a:ext cx="2381249" cy="2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Shape 1653" descr="ma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48" y="117686"/>
            <a:ext cx="8932097" cy="49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Shape 1654" descr="GoingToColle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8725" y="765758"/>
            <a:ext cx="4230449" cy="394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Shape 1655" descr="ExamSlip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000" y="1645600"/>
            <a:ext cx="1372599" cy="18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Shape 16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8025" y="2835299"/>
            <a:ext cx="2022974" cy="20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Shape 1661" descr="AllLi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2975" y="184311"/>
            <a:ext cx="27217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Shape 1662"/>
          <p:cNvSpPr txBox="1">
            <a:spLocks noGrp="1"/>
          </p:cNvSpPr>
          <p:nvPr>
            <p:ph type="ctrTitle" idx="4294967295"/>
          </p:nvPr>
        </p:nvSpPr>
        <p:spPr>
          <a:xfrm>
            <a:off x="201075" y="4148450"/>
            <a:ext cx="6343500" cy="87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Lost Direction?</a:t>
            </a:r>
          </a:p>
        </p:txBody>
      </p:sp>
      <p:pic>
        <p:nvPicPr>
          <p:cNvPr id="1663" name="Shape 16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9425" y="952687"/>
            <a:ext cx="1907484" cy="33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Shape 16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1866" y="952687"/>
            <a:ext cx="1907484" cy="33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835" y="534120"/>
            <a:ext cx="4944300" cy="645300"/>
          </a:xfrm>
        </p:spPr>
        <p:txBody>
          <a:bodyPr/>
          <a:lstStyle/>
          <a:p>
            <a:r>
              <a:rPr lang="en-MY" dirty="0"/>
              <a:t>Bundle Collection</a:t>
            </a:r>
          </a:p>
        </p:txBody>
      </p:sp>
      <p:pic>
        <p:nvPicPr>
          <p:cNvPr id="4098" name="Picture 2" descr="Image result for qr s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73" y="1038372"/>
            <a:ext cx="1028866" cy="10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un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48" y="2882198"/>
            <a:ext cx="2617118" cy="189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1877752" y="2200940"/>
            <a:ext cx="690709" cy="7974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2" descr="Image result for qr sc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3" y="1437093"/>
            <a:ext cx="1162568" cy="11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23953" y="143709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Bundle 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4870" y="288219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Staff ID</a:t>
            </a:r>
          </a:p>
        </p:txBody>
      </p:sp>
      <p:pic>
        <p:nvPicPr>
          <p:cNvPr id="11" name="Picture 2" descr="Image result for qr s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8" y="3313675"/>
            <a:ext cx="1028866" cy="10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ent Arrow 6"/>
          <p:cNvSpPr/>
          <p:nvPr/>
        </p:nvSpPr>
        <p:spPr>
          <a:xfrm rot="10800000">
            <a:off x="5352827" y="2857334"/>
            <a:ext cx="1509823" cy="13064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895694" y="1552805"/>
            <a:ext cx="2212045" cy="58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70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714" y="842465"/>
            <a:ext cx="4944300" cy="645300"/>
          </a:xfrm>
        </p:spPr>
        <p:txBody>
          <a:bodyPr/>
          <a:lstStyle/>
          <a:p>
            <a:r>
              <a:rPr lang="en-MY" dirty="0"/>
              <a:t>Bundle Collection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555229"/>
              </p:ext>
            </p:extLst>
          </p:nvPr>
        </p:nvGraphicFramePr>
        <p:xfrm>
          <a:off x="1080731" y="192198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Bundle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Bundle1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Bundle3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Staff2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Bundle2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Bent Arrow 4"/>
          <p:cNvSpPr/>
          <p:nvPr/>
        </p:nvSpPr>
        <p:spPr>
          <a:xfrm rot="10800000">
            <a:off x="3737017" y="3721395"/>
            <a:ext cx="1190847" cy="6273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009" y="397938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800" dirty="0">
                <a:solidFill>
                  <a:schemeClr val="bg1"/>
                </a:solidFill>
              </a:rPr>
              <a:t>Course/Programme/Venue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1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Shape 16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77" y="1726057"/>
            <a:ext cx="2820896" cy="282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Shape 16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328" y="345255"/>
            <a:ext cx="28574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4900" y="2352780"/>
            <a:ext cx="2564357" cy="269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Shape 1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581" y="359595"/>
            <a:ext cx="2523348" cy="448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Shape 16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94" y="650481"/>
            <a:ext cx="2378869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825" y="242518"/>
            <a:ext cx="2649397" cy="4710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8489" y="846666"/>
            <a:ext cx="6366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 smtClean="0">
                <a:solidFill>
                  <a:schemeClr val="bg1"/>
                </a:solidFill>
              </a:rPr>
              <a:t>TASKS:</a:t>
            </a:r>
          </a:p>
          <a:p>
            <a:endParaRPr lang="en-MY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MY" sz="2400" dirty="0" smtClean="0">
                <a:solidFill>
                  <a:schemeClr val="bg1"/>
                </a:solidFill>
              </a:rPr>
              <a:t>Collect attendance of exam candidates</a:t>
            </a:r>
          </a:p>
          <a:p>
            <a:pPr marL="342900" indent="-342900">
              <a:buAutoNum type="arabicPeriod"/>
            </a:pPr>
            <a:endParaRPr lang="en-MY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MY" sz="2400" dirty="0" smtClean="0">
                <a:solidFill>
                  <a:schemeClr val="bg1"/>
                </a:solidFill>
              </a:rPr>
              <a:t>Collect attendance of staff</a:t>
            </a:r>
          </a:p>
          <a:p>
            <a:pPr marL="342900" indent="-342900">
              <a:buAutoNum type="arabicPeriod"/>
            </a:pPr>
            <a:endParaRPr lang="en-MY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MY" sz="2400" dirty="0" smtClean="0">
                <a:solidFill>
                  <a:schemeClr val="bg1"/>
                </a:solidFill>
              </a:rPr>
              <a:t>Exam Bundle Collection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6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25521" y="417526"/>
            <a:ext cx="2511790" cy="446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49" y="417526"/>
            <a:ext cx="2541087" cy="45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 txBox="1">
            <a:spLocks noGrp="1"/>
          </p:cNvSpPr>
          <p:nvPr>
            <p:ph type="title"/>
          </p:nvPr>
        </p:nvSpPr>
        <p:spPr>
          <a:xfrm>
            <a:off x="2251475" y="473525"/>
            <a:ext cx="4425600" cy="19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Existing Automated System:</a:t>
            </a:r>
          </a:p>
        </p:txBody>
      </p:sp>
      <p:sp>
        <p:nvSpPr>
          <p:cNvPr id="1684" name="Shape 1684"/>
          <p:cNvSpPr txBox="1">
            <a:spLocks noGrp="1"/>
          </p:cNvSpPr>
          <p:nvPr>
            <p:ph type="body" idx="2"/>
          </p:nvPr>
        </p:nvSpPr>
        <p:spPr>
          <a:xfrm>
            <a:off x="3854546" y="2855740"/>
            <a:ext cx="4895557" cy="202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rPr>
              <a:t>- Fingerprint Attendance System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endParaRPr sz="1800" b="0" i="0" u="none" strike="noStrike" cap="none">
              <a:solidFill>
                <a:schemeClr val="accen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rPr>
              <a:t>- RFID Attendance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>
            <a:spLocks noGrp="1"/>
          </p:cNvSpPr>
          <p:nvPr>
            <p:ph type="title"/>
          </p:nvPr>
        </p:nvSpPr>
        <p:spPr>
          <a:xfrm>
            <a:off x="2251475" y="473525"/>
            <a:ext cx="4425600" cy="19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Fingerprint based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System:</a:t>
            </a:r>
          </a:p>
        </p:txBody>
      </p:sp>
      <p:sp>
        <p:nvSpPr>
          <p:cNvPr id="1690" name="Shape 1690"/>
          <p:cNvSpPr txBox="1">
            <a:spLocks noGrp="1"/>
          </p:cNvSpPr>
          <p:nvPr>
            <p:ph type="body" idx="1"/>
          </p:nvPr>
        </p:nvSpPr>
        <p:spPr>
          <a:xfrm>
            <a:off x="366075" y="4386450"/>
            <a:ext cx="8778000" cy="74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O. Shoewu, Ph.D. &amp; O.A. Idowu, B.Sc.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May 2012							http://www.akamaiuniversity.us/PJST13_1_300.pdf</a:t>
            </a:r>
          </a:p>
        </p:txBody>
      </p:sp>
      <p:sp>
        <p:nvSpPr>
          <p:cNvPr id="1691" name="Shape 1691"/>
          <p:cNvSpPr txBox="1">
            <a:spLocks noGrp="1"/>
          </p:cNvSpPr>
          <p:nvPr>
            <p:ph type="body" idx="3"/>
          </p:nvPr>
        </p:nvSpPr>
        <p:spPr>
          <a:xfrm>
            <a:off x="6206100" y="2380925"/>
            <a:ext cx="2834699" cy="20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SecuGen Fingerprint Reader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endParaRPr sz="1400" b="0" i="0" u="none" strike="noStrike" cap="non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endParaRPr sz="1400" b="0" i="0" u="none" strike="noStrike" cap="non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92" name="Shape 1692" descr="finger_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5612" y="389175"/>
            <a:ext cx="2100428" cy="207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Shape 1693" descr="9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100" y="2860297"/>
            <a:ext cx="1510624" cy="13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Shape 16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5649" y="2766600"/>
            <a:ext cx="2100425" cy="157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Shape 16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6974" y="2860286"/>
            <a:ext cx="2253825" cy="169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title"/>
          </p:nvPr>
        </p:nvSpPr>
        <p:spPr>
          <a:xfrm>
            <a:off x="2251475" y="473525"/>
            <a:ext cx="4425600" cy="81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 based System:</a:t>
            </a:r>
          </a:p>
        </p:txBody>
      </p:sp>
      <p:sp>
        <p:nvSpPr>
          <p:cNvPr id="1701" name="Shape 1701"/>
          <p:cNvSpPr txBox="1">
            <a:spLocks noGrp="1"/>
          </p:cNvSpPr>
          <p:nvPr>
            <p:ph type="body" idx="3"/>
          </p:nvPr>
        </p:nvSpPr>
        <p:spPr>
          <a:xfrm>
            <a:off x="374825" y="4377125"/>
            <a:ext cx="8178900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2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Simon Burkard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2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2012			http://citeseerx.ist.psu.edu/viewdoc/download?doi=10.1.1.455.3514&amp;rep=rep1&amp;type=pdf</a:t>
            </a:r>
          </a:p>
        </p:txBody>
      </p:sp>
      <p:pic>
        <p:nvPicPr>
          <p:cNvPr id="1702" name="Shape 1702" descr="rfi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2200" y="1221062"/>
            <a:ext cx="2162124" cy="194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Shape 17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3950" y="2185874"/>
            <a:ext cx="4592098" cy="204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 txBox="1">
            <a:spLocks noGrp="1"/>
          </p:cNvSpPr>
          <p:nvPr>
            <p:ph type="title"/>
          </p:nvPr>
        </p:nvSpPr>
        <p:spPr>
          <a:xfrm>
            <a:off x="2579700" y="41727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Why QR Code?</a:t>
            </a:r>
          </a:p>
        </p:txBody>
      </p:sp>
      <p:pic>
        <p:nvPicPr>
          <p:cNvPr id="1709" name="Shape 17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4100" y="1297840"/>
            <a:ext cx="2084324" cy="370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Shape 17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48" y="1297838"/>
            <a:ext cx="2084324" cy="370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Shape 17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2525" y="1297825"/>
            <a:ext cx="2084331" cy="37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Shape 17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0699" y="1297837"/>
            <a:ext cx="2084324" cy="370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Shape 17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050" y="1716375"/>
            <a:ext cx="1913399" cy="19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 txBox="1"/>
          <p:nvPr/>
        </p:nvSpPr>
        <p:spPr>
          <a:xfrm>
            <a:off x="674975" y="3729200"/>
            <a:ext cx="2136900" cy="70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</a:rPr>
              <a:t>ZXing (Zebra Crossing)</a:t>
            </a:r>
          </a:p>
        </p:txBody>
      </p:sp>
      <p:pic>
        <p:nvPicPr>
          <p:cNvPr id="1719" name="Shape 17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3350" y="1716375"/>
            <a:ext cx="5095874" cy="13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Shape 1720"/>
          <p:cNvSpPr txBox="1"/>
          <p:nvPr/>
        </p:nvSpPr>
        <p:spPr>
          <a:xfrm>
            <a:off x="4446775" y="1687175"/>
            <a:ext cx="2650200" cy="154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Update		Update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State		View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Update		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Model		Events</a:t>
            </a:r>
          </a:p>
        </p:txBody>
      </p:sp>
      <p:pic>
        <p:nvPicPr>
          <p:cNvPr id="1721" name="Shape 1721"/>
          <p:cNvPicPr preferRelativeResize="0"/>
          <p:nvPr/>
        </p:nvPicPr>
        <p:blipFill rotWithShape="1">
          <a:blip r:embed="rId5">
            <a:alphaModFix/>
          </a:blip>
          <a:srcRect l="74776"/>
          <a:stretch/>
        </p:blipFill>
        <p:spPr>
          <a:xfrm>
            <a:off x="7013875" y="1716375"/>
            <a:ext cx="1285348" cy="13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358" y="862297"/>
            <a:ext cx="4944300" cy="645300"/>
          </a:xfrm>
        </p:spPr>
        <p:txBody>
          <a:bodyPr/>
          <a:lstStyle/>
          <a:p>
            <a:r>
              <a:rPr lang="en-MY" dirty="0"/>
              <a:t>Custom database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4519" t="14933" r="22222" b="31281"/>
          <a:stretch/>
        </p:blipFill>
        <p:spPr>
          <a:xfrm>
            <a:off x="376672" y="1931977"/>
            <a:ext cx="4842600" cy="19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35" t="1892" r="21725" b="10607"/>
          <a:stretch/>
        </p:blipFill>
        <p:spPr>
          <a:xfrm>
            <a:off x="3575971" y="1695672"/>
            <a:ext cx="4112426" cy="27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602" t="3652" r="30038" b="25397"/>
          <a:stretch/>
        </p:blipFill>
        <p:spPr>
          <a:xfrm>
            <a:off x="1058238" y="2634055"/>
            <a:ext cx="3736242" cy="23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Conclusion:</a:t>
            </a:r>
          </a:p>
        </p:txBody>
      </p:sp>
      <p:sp>
        <p:nvSpPr>
          <p:cNvPr id="1727" name="Shape 172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5945099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Improved Efficiency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Minimized Human Error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Reduced usage of Paper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Cost effective and Stable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Minimized Labour Force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THANK YOU!</a:t>
            </a:r>
          </a:p>
        </p:txBody>
      </p:sp>
      <p:sp>
        <p:nvSpPr>
          <p:cNvPr id="1733" name="Shape 1733"/>
          <p:cNvSpPr txBox="1">
            <a:spLocks noGrp="1"/>
          </p:cNvSpPr>
          <p:nvPr>
            <p:ph type="subTitle" idx="1"/>
          </p:nvPr>
        </p:nvSpPr>
        <p:spPr>
          <a:xfrm>
            <a:off x="2743200" y="2821003"/>
            <a:ext cx="56960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6-1-2017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 txBox="1">
            <a:spLocks noGrp="1"/>
          </p:cNvSpPr>
          <p:nvPr>
            <p:ph type="ctrTitle"/>
          </p:nvPr>
        </p:nvSpPr>
        <p:spPr>
          <a:xfrm>
            <a:off x="1157025" y="1991825"/>
            <a:ext cx="71105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Process of Attendance Collection: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Shape 1482" descr="attendanceSli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083" y="1768075"/>
            <a:ext cx="1381149" cy="9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 descr="g33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5" y="2996249"/>
            <a:ext cx="1798125" cy="17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2155700" y="1768075"/>
            <a:ext cx="2242199" cy="16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Table: 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Index: 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W020003AUMB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5" name="Shape 1485"/>
          <p:cNvCxnSpPr/>
          <p:nvPr/>
        </p:nvCxnSpPr>
        <p:spPr>
          <a:xfrm>
            <a:off x="4397800" y="749525"/>
            <a:ext cx="0" cy="3957900"/>
          </a:xfrm>
          <a:prstGeom prst="straightConnector1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6" name="Shape 1486" descr="ExamSli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9450" y="372837"/>
            <a:ext cx="1150849" cy="15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 descr="attendanceSli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882" y="754100"/>
            <a:ext cx="1381149" cy="9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 descr="blank_i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0400" y="1391625"/>
            <a:ext cx="1140774" cy="6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Shape 1489" descr="FocusEy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78698" y="2825025"/>
            <a:ext cx="1140774" cy="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Shape 1490"/>
          <p:cNvPicPr preferRelativeResize="0"/>
          <p:nvPr/>
        </p:nvPicPr>
        <p:blipFill rotWithShape="1">
          <a:blip r:embed="rId8">
            <a:alphaModFix/>
          </a:blip>
          <a:srcRect l="18093" r="25007"/>
          <a:stretch/>
        </p:blipFill>
        <p:spPr>
          <a:xfrm>
            <a:off x="6300019" y="2825025"/>
            <a:ext cx="1581403" cy="156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Shape 1495" descr="attendanceSli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083" y="1768075"/>
            <a:ext cx="1381149" cy="9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 descr="g33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5" y="2996249"/>
            <a:ext cx="1798125" cy="17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 txBox="1"/>
          <p:nvPr/>
        </p:nvSpPr>
        <p:spPr>
          <a:xfrm>
            <a:off x="2155700" y="1768075"/>
            <a:ext cx="2242199" cy="16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Table: 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Index: 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W020003AUMB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8" name="Shape 1498"/>
          <p:cNvCxnSpPr/>
          <p:nvPr/>
        </p:nvCxnSpPr>
        <p:spPr>
          <a:xfrm>
            <a:off x="4397800" y="749525"/>
            <a:ext cx="0" cy="3957900"/>
          </a:xfrm>
          <a:prstGeom prst="straightConnector1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9" name="Shape 1499" descr="ExamSli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9450" y="372837"/>
            <a:ext cx="1150849" cy="15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Shape 1500" descr="attendanceSli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882" y="754100"/>
            <a:ext cx="1381149" cy="9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Shape 1501" descr="blank_i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0400" y="1391625"/>
            <a:ext cx="1140774" cy="6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Shape 1502" descr="FocusEy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78698" y="2825025"/>
            <a:ext cx="1140774" cy="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Shape 1503"/>
          <p:cNvPicPr preferRelativeResize="0"/>
          <p:nvPr/>
        </p:nvPicPr>
        <p:blipFill rotWithShape="1">
          <a:blip r:embed="rId8">
            <a:alphaModFix/>
          </a:blip>
          <a:srcRect l="18093" r="25007"/>
          <a:stretch/>
        </p:blipFill>
        <p:spPr>
          <a:xfrm>
            <a:off x="6300019" y="2825025"/>
            <a:ext cx="1581403" cy="156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Shape 1504"/>
          <p:cNvSpPr/>
          <p:nvPr/>
        </p:nvSpPr>
        <p:spPr>
          <a:xfrm>
            <a:off x="2108150" y="79625"/>
            <a:ext cx="2148004" cy="3736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D966"/>
                </a:solidFill>
                <a:latin typeface="Arial"/>
              </a:rPr>
              <a:t>Human Error:</a:t>
            </a:r>
          </a:p>
        </p:txBody>
      </p:sp>
      <p:pic>
        <p:nvPicPr>
          <p:cNvPr id="1505" name="Shape 1505" descr="Table1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937" y="1349550"/>
            <a:ext cx="1242400" cy="12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 descr="15WAU09184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24975" y="2825025"/>
            <a:ext cx="1333949" cy="13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Shape 1507" descr="Table_Candidate_QR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1664" y="2846825"/>
            <a:ext cx="3509258" cy="20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Shape 1508" descr="HumanError1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95257" y="1768074"/>
            <a:ext cx="4214214" cy="14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Shape 1509"/>
          <p:cNvSpPr/>
          <p:nvPr/>
        </p:nvSpPr>
        <p:spPr>
          <a:xfrm>
            <a:off x="2160234" y="498127"/>
            <a:ext cx="2043821" cy="436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lt2"/>
                </a:solidFill>
                <a:latin typeface="Arial"/>
              </a:rPr>
              <a:t>Inefficient</a:t>
            </a:r>
          </a:p>
        </p:txBody>
      </p:sp>
      <p:pic>
        <p:nvPicPr>
          <p:cNvPr id="1510" name="Shape 15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878712" y="1045904"/>
            <a:ext cx="3661523" cy="366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10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900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Shape 1515" descr="Scan_Candid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556" y="113600"/>
            <a:ext cx="272176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Shape 1516" descr="Attendance_Normal_Success (2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8555" y="113600"/>
            <a:ext cx="27217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Shape 1517"/>
          <p:cNvSpPr/>
          <p:nvPr/>
        </p:nvSpPr>
        <p:spPr>
          <a:xfrm>
            <a:off x="2933114" y="717452"/>
            <a:ext cx="2919045" cy="71745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Shape 1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4191" y="298725"/>
            <a:ext cx="2606249" cy="46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Shape 15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4191" y="298725"/>
            <a:ext cx="2606249" cy="463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401</Words>
  <Application>Microsoft Office PowerPoint</Application>
  <PresentationFormat>On-screen Show (16:9)</PresentationFormat>
  <Paragraphs>251</Paragraphs>
  <Slides>48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Muli</vt:lpstr>
      <vt:lpstr>Nixie One</vt:lpstr>
      <vt:lpstr>Arial</vt:lpstr>
      <vt:lpstr>Imogen template</vt:lpstr>
      <vt:lpstr>Exam Management Systems</vt:lpstr>
      <vt:lpstr>Objective:</vt:lpstr>
      <vt:lpstr>PowerPoint Presentation</vt:lpstr>
      <vt:lpstr>PowerPoint Presentation</vt:lpstr>
      <vt:lpstr>Process of Attendance Collection:</vt:lpstr>
      <vt:lpstr>PowerPoint Presentation</vt:lpstr>
      <vt:lpstr>PowerPoint Presentation</vt:lpstr>
      <vt:lpstr>PowerPoint Presentation</vt:lpstr>
      <vt:lpstr>PowerPoint Presentation</vt:lpstr>
      <vt:lpstr>Verification:</vt:lpstr>
      <vt:lpstr>PowerPoint Presentation</vt:lpstr>
      <vt:lpstr>Where the DATA come from?</vt:lpstr>
      <vt:lpstr>PowerPoint Presentation</vt:lpstr>
      <vt:lpstr>Candidate Attendance List</vt:lpstr>
      <vt:lpstr>Invigilator Sign In</vt:lpstr>
      <vt:lpstr>Relational Database</vt:lpstr>
      <vt:lpstr>Invigilator List</vt:lpstr>
      <vt:lpstr>Candidate Attendance List</vt:lpstr>
      <vt:lpstr>PowerPoint Presentation</vt:lpstr>
      <vt:lpstr>PowerPoint Presentation</vt:lpstr>
      <vt:lpstr>PowerPoint Presentation</vt:lpstr>
      <vt:lpstr>Security</vt:lpstr>
      <vt:lpstr>HMAC (keyed-hash message authentication code )</vt:lpstr>
      <vt:lpstr>Three Way Handshake</vt:lpstr>
      <vt:lpstr>QR regenerate</vt:lpstr>
      <vt:lpstr>Attendance Collection Revisited:</vt:lpstr>
      <vt:lpstr>PowerPoint Presentation</vt:lpstr>
      <vt:lpstr>PowerPoint Presentation</vt:lpstr>
      <vt:lpstr>Process of Attendance Report Submission:</vt:lpstr>
      <vt:lpstr>PowerPoint Presentation</vt:lpstr>
      <vt:lpstr>Attendance Report:</vt:lpstr>
      <vt:lpstr>PowerPoint Presentation</vt:lpstr>
      <vt:lpstr>PowerPoint Presentation</vt:lpstr>
      <vt:lpstr>PowerPoint Presentation</vt:lpstr>
      <vt:lpstr>Lost Direction?</vt:lpstr>
      <vt:lpstr>Bundle Collection</vt:lpstr>
      <vt:lpstr>Bundle Collection</vt:lpstr>
      <vt:lpstr>PowerPoint Presentation</vt:lpstr>
      <vt:lpstr>PowerPoint Presentation</vt:lpstr>
      <vt:lpstr>PowerPoint Presentation</vt:lpstr>
      <vt:lpstr>Existing Automated System:</vt:lpstr>
      <vt:lpstr>Fingerprint based System:</vt:lpstr>
      <vt:lpstr>RFID based System:</vt:lpstr>
      <vt:lpstr>Why QR Code?</vt:lpstr>
      <vt:lpstr>PowerPoint Presentation</vt:lpstr>
      <vt:lpstr>Custom database</vt:lpstr>
      <vt:lpstr>Conclusion: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Attendance System</dc:title>
  <cp:lastModifiedBy>Krissy</cp:lastModifiedBy>
  <cp:revision>77</cp:revision>
  <dcterms:modified xsi:type="dcterms:W3CDTF">2017-01-13T07:45:17Z</dcterms:modified>
</cp:coreProperties>
</file>